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344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45" r:id="rId77"/>
    <p:sldId id="347" r:id="rId78"/>
    <p:sldId id="338" r:id="rId79"/>
    <p:sldId id="346" r:id="rId80"/>
    <p:sldId id="339" r:id="rId81"/>
    <p:sldId id="340" r:id="rId82"/>
    <p:sldId id="341" r:id="rId83"/>
    <p:sldId id="342" r:id="rId84"/>
    <p:sldId id="343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388" r:id="rId126"/>
    <p:sldId id="389" r:id="rId127"/>
    <p:sldId id="390" r:id="rId128"/>
    <p:sldId id="391" r:id="rId129"/>
    <p:sldId id="392" r:id="rId130"/>
    <p:sldId id="393" r:id="rId131"/>
    <p:sldId id="394" r:id="rId132"/>
    <p:sldId id="395" r:id="rId133"/>
    <p:sldId id="396" r:id="rId134"/>
    <p:sldId id="397" r:id="rId135"/>
    <p:sldId id="398" r:id="rId136"/>
    <p:sldId id="399" r:id="rId137"/>
    <p:sldId id="400" r:id="rId138"/>
    <p:sldId id="401" r:id="rId139"/>
    <p:sldId id="402" r:id="rId140"/>
    <p:sldId id="403" r:id="rId141"/>
    <p:sldId id="404" r:id="rId142"/>
    <p:sldId id="405" r:id="rId143"/>
    <p:sldId id="406" r:id="rId144"/>
    <p:sldId id="407" r:id="rId145"/>
    <p:sldId id="408" r:id="rId146"/>
    <p:sldId id="409" r:id="rId147"/>
    <p:sldId id="410" r:id="rId148"/>
    <p:sldId id="411" r:id="rId149"/>
    <p:sldId id="412" r:id="rId150"/>
    <p:sldId id="413" r:id="rId1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5" autoAdjust="0"/>
    <p:restoredTop sz="94660"/>
  </p:normalViewPr>
  <p:slideViewPr>
    <p:cSldViewPr>
      <p:cViewPr varScale="1">
        <p:scale>
          <a:sx n="87" d="100"/>
          <a:sy n="87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65D4-F3D2-478B-9B74-BAE522812BE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6FCB7-A953-4AB5-8B3C-6EBCE18B5C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5.wav"/><Relationship Id="rId4" Type="http://schemas.openxmlformats.org/officeDocument/2006/relationships/image" Target="../media/image9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6.wav"/><Relationship Id="rId4" Type="http://schemas.openxmlformats.org/officeDocument/2006/relationships/image" Target="../media/image9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8.wav"/><Relationship Id="rId1" Type="http://schemas.openxmlformats.org/officeDocument/2006/relationships/audio" Target="../media/audio37.wav"/><Relationship Id="rId5" Type="http://schemas.openxmlformats.org/officeDocument/2006/relationships/image" Target="../media/image96.png"/><Relationship Id="rId4" Type="http://schemas.openxmlformats.org/officeDocument/2006/relationships/image" Target="../media/image10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9.wav"/><Relationship Id="rId4" Type="http://schemas.openxmlformats.org/officeDocument/2006/relationships/image" Target="../media/image9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0.wav"/><Relationship Id="rId4" Type="http://schemas.openxmlformats.org/officeDocument/2006/relationships/image" Target="../media/image96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1.wav"/><Relationship Id="rId4" Type="http://schemas.openxmlformats.org/officeDocument/2006/relationships/image" Target="../media/image91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2.wav"/><Relationship Id="rId4" Type="http://schemas.openxmlformats.org/officeDocument/2006/relationships/image" Target="../media/image10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3.wav"/><Relationship Id="rId4" Type="http://schemas.openxmlformats.org/officeDocument/2006/relationships/image" Target="../media/image109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4.wav"/><Relationship Id="rId4" Type="http://schemas.openxmlformats.org/officeDocument/2006/relationships/image" Target="../media/image11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5.wav"/><Relationship Id="rId4" Type="http://schemas.openxmlformats.org/officeDocument/2006/relationships/image" Target="../media/image119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8.wav"/><Relationship Id="rId7" Type="http://schemas.openxmlformats.org/officeDocument/2006/relationships/image" Target="../media/image122.png"/><Relationship Id="rId2" Type="http://schemas.openxmlformats.org/officeDocument/2006/relationships/audio" Target="../media/audio47.wav"/><Relationship Id="rId1" Type="http://schemas.openxmlformats.org/officeDocument/2006/relationships/audio" Target="../media/audio46.wav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9.wav"/><Relationship Id="rId4" Type="http://schemas.openxmlformats.org/officeDocument/2006/relationships/image" Target="../media/image122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0.wav"/><Relationship Id="rId4" Type="http://schemas.openxmlformats.org/officeDocument/2006/relationships/image" Target="../media/image12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1.wav"/><Relationship Id="rId4" Type="http://schemas.openxmlformats.org/officeDocument/2006/relationships/image" Target="../media/image122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3.wav"/><Relationship Id="rId1" Type="http://schemas.openxmlformats.org/officeDocument/2006/relationships/audio" Target="../media/audio52.wav"/><Relationship Id="rId5" Type="http://schemas.openxmlformats.org/officeDocument/2006/relationships/image" Target="../media/image2.png"/><Relationship Id="rId4" Type="http://schemas.openxmlformats.org/officeDocument/2006/relationships/image" Target="../media/image1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4.wav"/><Relationship Id="rId4" Type="http://schemas.openxmlformats.org/officeDocument/2006/relationships/image" Target="../media/image2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5.wav"/><Relationship Id="rId4" Type="http://schemas.openxmlformats.org/officeDocument/2006/relationships/image" Target="../media/image2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6.wav"/><Relationship Id="rId4" Type="http://schemas.openxmlformats.org/officeDocument/2006/relationships/image" Target="../media/image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8.wav"/><Relationship Id="rId1" Type="http://schemas.openxmlformats.org/officeDocument/2006/relationships/audio" Target="../media/audio57.wav"/><Relationship Id="rId5" Type="http://schemas.openxmlformats.org/officeDocument/2006/relationships/image" Target="../media/image2.png"/><Relationship Id="rId4" Type="http://schemas.openxmlformats.org/officeDocument/2006/relationships/image" Target="../media/image131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0.wav"/><Relationship Id="rId1" Type="http://schemas.openxmlformats.org/officeDocument/2006/relationships/audio" Target="../media/audio59.wav"/><Relationship Id="rId5" Type="http://schemas.openxmlformats.org/officeDocument/2006/relationships/image" Target="../media/image2.png"/><Relationship Id="rId4" Type="http://schemas.openxmlformats.org/officeDocument/2006/relationships/image" Target="../media/image132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2.wav"/><Relationship Id="rId1" Type="http://schemas.openxmlformats.org/officeDocument/2006/relationships/audio" Target="../media/audio61.wav"/><Relationship Id="rId5" Type="http://schemas.openxmlformats.org/officeDocument/2006/relationships/image" Target="../media/image2.png"/><Relationship Id="rId4" Type="http://schemas.openxmlformats.org/officeDocument/2006/relationships/image" Target="../media/image13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4.wav"/><Relationship Id="rId1" Type="http://schemas.openxmlformats.org/officeDocument/2006/relationships/audio" Target="../media/audio63.wav"/><Relationship Id="rId5" Type="http://schemas.openxmlformats.org/officeDocument/2006/relationships/image" Target="../media/image2.png"/><Relationship Id="rId4" Type="http://schemas.openxmlformats.org/officeDocument/2006/relationships/image" Target="../media/image134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5.wav"/><Relationship Id="rId4" Type="http://schemas.openxmlformats.org/officeDocument/2006/relationships/image" Target="../media/image2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6.wav"/><Relationship Id="rId4" Type="http://schemas.openxmlformats.org/officeDocument/2006/relationships/image" Target="../media/image1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7.wav"/><Relationship Id="rId4" Type="http://schemas.openxmlformats.org/officeDocument/2006/relationships/image" Target="../media/image139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9.wav"/><Relationship Id="rId1" Type="http://schemas.openxmlformats.org/officeDocument/2006/relationships/audio" Target="../media/audio68.wav"/><Relationship Id="rId6" Type="http://schemas.openxmlformats.org/officeDocument/2006/relationships/image" Target="../media/image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0.wav"/><Relationship Id="rId4" Type="http://schemas.openxmlformats.org/officeDocument/2006/relationships/image" Target="../media/image143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1.wav"/><Relationship Id="rId4" Type="http://schemas.openxmlformats.org/officeDocument/2006/relationships/image" Target="../media/image137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audio" Target="../media/audio74.wav"/><Relationship Id="rId7" Type="http://schemas.openxmlformats.org/officeDocument/2006/relationships/image" Target="../media/image146.png"/><Relationship Id="rId2" Type="http://schemas.openxmlformats.org/officeDocument/2006/relationships/audio" Target="../media/audio73.wav"/><Relationship Id="rId1" Type="http://schemas.openxmlformats.org/officeDocument/2006/relationships/audio" Target="../media/audio72.wav"/><Relationship Id="rId6" Type="http://schemas.openxmlformats.org/officeDocument/2006/relationships/image" Target="../media/image143.png"/><Relationship Id="rId5" Type="http://schemas.openxmlformats.org/officeDocument/2006/relationships/image" Target="../media/image145.png"/><Relationship Id="rId4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5.wav"/><Relationship Id="rId4" Type="http://schemas.openxmlformats.org/officeDocument/2006/relationships/image" Target="../media/image149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6.wav"/><Relationship Id="rId4" Type="http://schemas.openxmlformats.org/officeDocument/2006/relationships/image" Target="../media/image151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7.wav"/><Relationship Id="rId4" Type="http://schemas.openxmlformats.org/officeDocument/2006/relationships/image" Target="../media/image153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8.wav"/><Relationship Id="rId4" Type="http://schemas.openxmlformats.org/officeDocument/2006/relationships/image" Target="../media/image143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9.wav"/><Relationship Id="rId4" Type="http://schemas.openxmlformats.org/officeDocument/2006/relationships/image" Target="../media/image1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audio" Target="../media/audio16.wav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image" Target="../media/image6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3.wav"/><Relationship Id="rId1" Type="http://schemas.openxmlformats.org/officeDocument/2006/relationships/audio" Target="../media/audio22.wav"/><Relationship Id="rId6" Type="http://schemas.openxmlformats.org/officeDocument/2006/relationships/image" Target="../media/image35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7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78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4" Type="http://schemas.openxmlformats.org/officeDocument/2006/relationships/image" Target="../media/image8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audio" Target="../media/audio33.wav"/><Relationship Id="rId7" Type="http://schemas.openxmlformats.org/officeDocument/2006/relationships/image" Target="../media/image88.png"/><Relationship Id="rId2" Type="http://schemas.openxmlformats.org/officeDocument/2006/relationships/audio" Target="../media/audio32.wav"/><Relationship Id="rId1" Type="http://schemas.openxmlformats.org/officeDocument/2006/relationships/audio" Target="../media/audio31.wav"/><Relationship Id="rId6" Type="http://schemas.openxmlformats.org/officeDocument/2006/relationships/image" Target="../media/image8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1.png"/><Relationship Id="rId4" Type="http://schemas.openxmlformats.org/officeDocument/2006/relationships/audio" Target="../media/audio34.wav"/><Relationship Id="rId9" Type="http://schemas.openxmlformats.org/officeDocument/2006/relationships/image" Target="../media/image9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Imagen" descr="Dibuj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37"/>
            <a:ext cx="9144000" cy="7072338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7384"/>
            <a:ext cx="925252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533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3999" cy="6957392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0" y="-152400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5"/>
          <a:stretch>
            <a:fillRect/>
          </a:stretch>
        </p:blipFill>
        <p:spPr>
          <a:xfrm>
            <a:off x="571472" y="-152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1142976" y="16430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</p:spPr>
      </p:pic>
    </p:spTree>
    <p:extLst>
      <p:ext uri="{BB962C8B-B14F-4D97-AF65-F5344CB8AC3E}">
        <p14:creationId xmlns:p14="http://schemas.microsoft.com/office/powerpoint/2010/main" val="2287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48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 marL="0" indent="0">
              <a:buNone/>
            </a:pPr>
            <a:endParaRPr lang="es-PE" sz="4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PE" sz="4800" dirty="0" smtClean="0">
                <a:latin typeface="Arial" pitchFamily="34" charset="0"/>
                <a:cs typeface="Arial" pitchFamily="34" charset="0"/>
              </a:rPr>
              <a:t>             </a:t>
            </a:r>
          </a:p>
          <a:p>
            <a:pPr marL="0" indent="0">
              <a:buNone/>
            </a:pPr>
            <a:r>
              <a:rPr lang="es-PE" sz="4800" dirty="0">
                <a:latin typeface="Arial" pitchFamily="34" charset="0"/>
                <a:cs typeface="Arial" pitchFamily="34" charset="0"/>
              </a:rPr>
              <a:t>  </a:t>
            </a:r>
            <a:r>
              <a:rPr lang="es-PE" sz="4800" dirty="0" smtClean="0">
                <a:latin typeface="Arial" pitchFamily="34" charset="0"/>
                <a:cs typeface="Arial" pitchFamily="34" charset="0"/>
              </a:rPr>
              <a:t>             Capitulo 4</a:t>
            </a:r>
            <a:endParaRPr lang="es-PE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714348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714348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286907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7"/>
          <a:stretch>
            <a:fillRect/>
          </a:stretch>
        </p:blipFill>
        <p:spPr>
          <a:xfrm>
            <a:off x="642910" y="0"/>
            <a:ext cx="304800" cy="3048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3" name="Sonido grabado"/>
          </p:nvPr>
        </p:nvPicPr>
        <p:blipFill>
          <a:blip r:embed="rId7"/>
          <a:stretch>
            <a:fillRect/>
          </a:stretch>
        </p:blipFill>
        <p:spPr>
          <a:xfrm>
            <a:off x="128585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4345" y="0"/>
            <a:ext cx="9358346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4800" dirty="0" smtClean="0">
                <a:latin typeface="Arial" pitchFamily="34" charset="0"/>
                <a:cs typeface="Arial" pitchFamily="34" charset="0"/>
              </a:rPr>
              <a:t>  Pasaron dos días y no              aparecen los abuelos de chicauta</a:t>
            </a:r>
            <a:endParaRPr lang="es-AR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285720" y="0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5"/>
          <a:stretch>
            <a:fillRect/>
          </a:stretch>
        </p:blipFill>
        <p:spPr>
          <a:xfrm>
            <a:off x="857224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28660" y="0"/>
            <a:ext cx="957266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-1524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28572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715471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5"/>
          <a:stretch>
            <a:fillRect/>
          </a:stretch>
        </p:blipFill>
        <p:spPr>
          <a:xfrm>
            <a:off x="71434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5"/>
          <a:stretch>
            <a:fillRect/>
          </a:stretch>
        </p:blipFill>
        <p:spPr>
          <a:xfrm>
            <a:off x="500034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5"/>
          <a:stretch>
            <a:fillRect/>
          </a:stretch>
        </p:blipFill>
        <p:spPr>
          <a:xfrm>
            <a:off x="428596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5"/>
          <a:stretch>
            <a:fillRect/>
          </a:stretch>
        </p:blipFill>
        <p:spPr>
          <a:xfrm>
            <a:off x="28572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4800" dirty="0" smtClean="0"/>
              <a:t>                  </a:t>
            </a:r>
          </a:p>
          <a:p>
            <a:pPr>
              <a:buNone/>
            </a:pPr>
            <a:r>
              <a:rPr lang="es-AR" sz="4800" dirty="0" smtClean="0"/>
              <a:t>                    </a:t>
            </a:r>
          </a:p>
          <a:p>
            <a:pPr>
              <a:buNone/>
            </a:pPr>
            <a:r>
              <a:rPr lang="es-AR" sz="4800" dirty="0" smtClean="0"/>
              <a:t>                    </a:t>
            </a:r>
          </a:p>
          <a:p>
            <a:pPr>
              <a:buNone/>
            </a:pPr>
            <a:r>
              <a:rPr lang="es-AR" sz="4800" dirty="0" smtClean="0"/>
              <a:t>                  Capitulo 5</a:t>
            </a:r>
            <a:endParaRPr lang="es-AR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s-ES" dirty="0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85783" y="0"/>
            <a:ext cx="9429784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358346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71434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7"/>
          <a:stretch>
            <a:fillRect/>
          </a:stretch>
        </p:blipFill>
        <p:spPr>
          <a:xfrm flipH="1" flipV="1">
            <a:off x="500034" y="0"/>
            <a:ext cx="347666" cy="347666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3" name="Sonido grabado"/>
          </p:nvPr>
        </p:nvPicPr>
        <p:blipFill>
          <a:blip r:embed="rId8"/>
          <a:stretch>
            <a:fillRect/>
          </a:stretch>
        </p:blipFill>
        <p:spPr>
          <a:xfrm>
            <a:off x="1071538" y="0"/>
            <a:ext cx="723904" cy="428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 flipH="1" flipV="1">
            <a:off x="0" y="0"/>
            <a:ext cx="776294" cy="500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9600" smtClean="0">
                <a:latin typeface="Arial" pitchFamily="34" charset="0"/>
                <a:cs typeface="Arial" pitchFamily="34" charset="0"/>
              </a:rPr>
              <a:t>          fin</a:t>
            </a:r>
            <a:endParaRPr lang="es-ES" sz="9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53072"/>
            <a:ext cx="9144000" cy="6911072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01158" cy="7056784"/>
          </a:xfrm>
        </p:spPr>
      </p:pic>
      <p:pic>
        <p:nvPicPr>
          <p:cNvPr id="12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3 Marcador de contenido" descr="Dibuj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 flipH="1">
            <a:off x="9143999" y="6237312"/>
            <a:ext cx="45719" cy="620688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8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72414"/>
            <a:ext cx="8229600" cy="3781535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 rot="19604046">
            <a:off x="1366976" y="2194597"/>
            <a:ext cx="7053208" cy="3792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6000" dirty="0" smtClean="0">
                <a:latin typeface="Arial" pitchFamily="34" charset="0"/>
                <a:cs typeface="Arial" pitchFamily="34" charset="0"/>
              </a:rPr>
              <a:t>          Pasaron </a:t>
            </a:r>
          </a:p>
          <a:p>
            <a:pPr>
              <a:buNone/>
            </a:pPr>
            <a:r>
              <a:rPr lang="es-ES" sz="6000" dirty="0" smtClean="0">
                <a:latin typeface="Arial" pitchFamily="34" charset="0"/>
                <a:cs typeface="Arial" pitchFamily="34" charset="0"/>
              </a:rPr>
              <a:t>              3 días</a:t>
            </a:r>
            <a:endParaRPr lang="es-ES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31743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714348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2428868"/>
            <a:ext cx="7543824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4800" dirty="0" smtClean="0"/>
              <a:t>              Sábado son las </a:t>
            </a:r>
          </a:p>
          <a:p>
            <a:pPr>
              <a:buNone/>
            </a:pPr>
            <a:r>
              <a:rPr lang="es-AR" sz="4800" dirty="0" smtClean="0"/>
              <a:t>                     10:30</a:t>
            </a:r>
            <a:endParaRPr lang="es-AR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96536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96536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52520" cy="6858000"/>
          </a:xfrm>
        </p:spPr>
      </p:pic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9716" y="0"/>
            <a:ext cx="9223716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94119" y="0"/>
            <a:ext cx="923811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416" y="0"/>
            <a:ext cx="9151416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416" y="0"/>
            <a:ext cx="9151416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15" y="0"/>
            <a:ext cx="9091548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416" y="0"/>
            <a:ext cx="9151416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416" y="0"/>
            <a:ext cx="9151416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7958" y="0"/>
            <a:ext cx="9211958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52520" cy="6857999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7958" y="0"/>
            <a:ext cx="9211958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7958" y="0"/>
            <a:ext cx="9211958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10001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7958" y="0"/>
            <a:ext cx="9211958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79"/>
            <a:ext cx="9144000" cy="685927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5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25566" cy="6857999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9144000" cy="6741368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42948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571472" y="500042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6"/>
          <a:stretch>
            <a:fillRect/>
          </a:stretch>
        </p:blipFill>
        <p:spPr>
          <a:xfrm>
            <a:off x="1142976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7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-99392"/>
            <a:ext cx="9361040" cy="695739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4 Imagen" descr="Dibujo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4337"/>
            <a:ext cx="9144000" cy="6521652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0" y="-152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sz="48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>
              <a:buNone/>
            </a:pPr>
            <a:r>
              <a:rPr lang="es-MX" sz="4800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>
              <a:buNone/>
            </a:pPr>
            <a:r>
              <a:rPr lang="es-MX" sz="4800" dirty="0" smtClean="0">
                <a:latin typeface="Arial" pitchFamily="34" charset="0"/>
                <a:cs typeface="Arial" pitchFamily="34" charset="0"/>
              </a:rPr>
              <a:t>               Capitulo 2 </a:t>
            </a:r>
            <a:endParaRPr lang="es-MX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sz="4800" dirty="0" smtClean="0"/>
              <a:t>       </a:t>
            </a:r>
          </a:p>
          <a:p>
            <a:pPr algn="just">
              <a:buNone/>
            </a:pPr>
            <a:r>
              <a:rPr lang="es-MX" sz="4800" dirty="0" smtClean="0"/>
              <a:t>Pasaron días y mis abuelos                 siguen sin hablarme   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3632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5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6"/>
          <a:stretch>
            <a:fillRect/>
          </a:stretch>
        </p:blipFill>
        <p:spPr>
          <a:xfrm>
            <a:off x="57147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142844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64371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5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833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3 Marcador de contenido" descr="Dibuj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29480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-1143031"/>
            <a:ext cx="8329642" cy="785817"/>
          </a:xfrm>
        </p:spPr>
        <p:txBody>
          <a:bodyPr/>
          <a:lstStyle/>
          <a:p>
            <a:pPr>
              <a:buNone/>
            </a:pPr>
            <a:endParaRPr lang="es-AR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142852"/>
            <a:ext cx="9501222" cy="671514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01" y="0"/>
            <a:ext cx="9144000" cy="6858000"/>
          </a:xfr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21428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543" y="0"/>
            <a:ext cx="9119457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4800" dirty="0" smtClean="0"/>
              <a:t>                   </a:t>
            </a:r>
          </a:p>
          <a:p>
            <a:pPr marL="0" indent="0">
              <a:buNone/>
            </a:pPr>
            <a:r>
              <a:rPr lang="es-AR" sz="4800" dirty="0"/>
              <a:t> </a:t>
            </a:r>
            <a:r>
              <a:rPr lang="es-AR" sz="4800" dirty="0" smtClean="0"/>
              <a:t>              </a:t>
            </a:r>
          </a:p>
          <a:p>
            <a:pPr marL="0" indent="0">
              <a:buNone/>
            </a:pPr>
            <a:r>
              <a:rPr lang="es-AR" sz="4800" dirty="0"/>
              <a:t> </a:t>
            </a:r>
            <a:r>
              <a:rPr lang="es-AR" sz="4800" dirty="0" smtClean="0"/>
              <a:t>              </a:t>
            </a:r>
          </a:p>
          <a:p>
            <a:pPr marL="0" indent="0">
              <a:buNone/>
            </a:pPr>
            <a:r>
              <a:rPr lang="es-AR" sz="4800" dirty="0"/>
              <a:t> </a:t>
            </a:r>
            <a:r>
              <a:rPr lang="es-AR" sz="4800" dirty="0" smtClean="0"/>
              <a:t>                 Capítulo 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48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0" indent="0">
              <a:buNone/>
            </a:pPr>
            <a:r>
              <a:rPr lang="es-AR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48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0" indent="0">
              <a:buNone/>
            </a:pPr>
            <a:r>
              <a:rPr lang="es-AR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48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 marL="0" indent="0">
              <a:buNone/>
            </a:pPr>
            <a:r>
              <a:rPr lang="es-AR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4800" dirty="0" smtClean="0">
                <a:latin typeface="Arial" pitchFamily="34" charset="0"/>
                <a:cs typeface="Arial" pitchFamily="34" charset="0"/>
              </a:rPr>
              <a:t>           Pasaron 2 días</a:t>
            </a:r>
            <a:endParaRPr lang="es-AR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8"/>
          <a:stretch>
            <a:fillRect/>
          </a:stretch>
        </p:blipFill>
        <p:spPr>
          <a:xfrm>
            <a:off x="785786" y="0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3" name="Sonido grabado"/>
          </p:nvPr>
        </p:nvPicPr>
        <p:blipFill>
          <a:blip r:embed="rId9"/>
          <a:stretch>
            <a:fillRect/>
          </a:stretch>
        </p:blipFill>
        <p:spPr>
          <a:xfrm>
            <a:off x="1643042" y="0"/>
            <a:ext cx="304800" cy="3048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4" name="Sonido grabado"/>
          </p:nvPr>
        </p:nvPicPr>
        <p:blipFill>
          <a:blip r:embed="rId10"/>
          <a:stretch>
            <a:fillRect/>
          </a:stretch>
        </p:blipFill>
        <p:spPr>
          <a:xfrm>
            <a:off x="2571736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62</Words>
  <Application>Microsoft Office PowerPoint</Application>
  <PresentationFormat>Presentación en pantalla (4:3)</PresentationFormat>
  <Paragraphs>27</Paragraphs>
  <Slides>150</Slides>
  <Notes>0</Notes>
  <HiddenSlides>0</HiddenSlides>
  <MMClips>137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150</vt:i4>
      </vt:variant>
    </vt:vector>
  </HeadingPairs>
  <TitlesOfParts>
    <vt:vector size="15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WarezMaster®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/-/ GP /-/</dc:creator>
  <cp:lastModifiedBy>clon</cp:lastModifiedBy>
  <cp:revision>107</cp:revision>
  <dcterms:created xsi:type="dcterms:W3CDTF">2013-10-24T21:42:16Z</dcterms:created>
  <dcterms:modified xsi:type="dcterms:W3CDTF">2014-09-21T01:56:30Z</dcterms:modified>
</cp:coreProperties>
</file>