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7" r:id="rId2"/>
    <p:sldId id="257" r:id="rId3"/>
    <p:sldId id="258" r:id="rId4"/>
    <p:sldId id="259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80" r:id="rId13"/>
    <p:sldId id="281" r:id="rId14"/>
    <p:sldId id="282" r:id="rId15"/>
    <p:sldId id="285" r:id="rId16"/>
    <p:sldId id="284" r:id="rId17"/>
    <p:sldId id="286" r:id="rId18"/>
    <p:sldId id="287" r:id="rId19"/>
    <p:sldId id="288" r:id="rId20"/>
    <p:sldId id="291" r:id="rId21"/>
    <p:sldId id="289" r:id="rId22"/>
    <p:sldId id="290" r:id="rId23"/>
    <p:sldId id="268" r:id="rId24"/>
    <p:sldId id="269" r:id="rId25"/>
    <p:sldId id="267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79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3" autoAdjust="0"/>
    <p:restoredTop sz="94660"/>
  </p:normalViewPr>
  <p:slideViewPr>
    <p:cSldViewPr>
      <p:cViewPr varScale="1">
        <p:scale>
          <a:sx n="87" d="100"/>
          <a:sy n="87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5C68C-6834-4037-BE45-66947BE13D3C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BD04-7775-4C29-A380-A0C5286C922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49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1BD04-7775-4C29-A380-A0C5286C922C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4D47-2F59-4519-A3C3-9B201C0ACA08}" type="datetimeFigureOut">
              <a:rPr lang="es-ES" smtClean="0"/>
              <a:pPr/>
              <a:t>20/09/2014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13F0-F4CA-42AA-A2AA-733CEDCFE41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SUEÑO DE SARA </a:t>
            </a:r>
            <a:endParaRPr lang="es-CO" dirty="0"/>
          </a:p>
        </p:txBody>
      </p:sp>
      <p:pic>
        <p:nvPicPr>
          <p:cNvPr id="1029" name="Picture 5" descr="C:\Documents and Settings\Administrador\Configuración local\Archivos temporales de Internet\Content.IE5\YRS5IUTK\MC9004405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7500990" cy="4357718"/>
          </a:xfrm>
          <a:prstGeom prst="rect">
            <a:avLst/>
          </a:prstGeom>
          <a:noFill/>
        </p:spPr>
      </p:pic>
      <p:pic>
        <p:nvPicPr>
          <p:cNvPr id="1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68471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caleras 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caleras 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ala 8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laneta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ma 0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opia de Dibuj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IGUJOM COPIA DO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60" t="4883" r="990" b="13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2357454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Monotype Corsiva" pitchFamily="66" charset="0"/>
              </a:rPr>
              <a:t>EN    EL    SUEÑO    DE    SARA </a:t>
            </a:r>
            <a:endParaRPr lang="es-ES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UEVO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UEVO 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uabo azul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uabo azul 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uabo azul 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areja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lanet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areja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pareja 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areja 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pareja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46"/>
            <a:ext cx="9144000" cy="684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214546" y="214290"/>
            <a:ext cx="7143800" cy="928686"/>
          </a:xfrm>
        </p:spPr>
        <p:txBody>
          <a:bodyPr/>
          <a:lstStyle/>
          <a:p>
            <a:r>
              <a:rPr lang="es-ES" dirty="0" smtClean="0"/>
              <a:t>GARRRRR</a:t>
            </a:r>
            <a:endParaRPr lang="es-ES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pareja 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PERRO 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ULTIMA DIAPOSITIV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 descr="ULTIMA DIAPOSITIVA  3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3323473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lanet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lanet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caleras 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caleras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caleras 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escaleras 4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</Words>
  <Application>Microsoft Office PowerPoint</Application>
  <PresentationFormat>Presentación en pantalla (4:3)</PresentationFormat>
  <Paragraphs>4</Paragraphs>
  <Slides>39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EL SUEÑO DE SARA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   EL    SUEÑO    DE    SARA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GARRRRR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DurieSpain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 SP3 Relax Edition 2</dc:creator>
  <cp:lastModifiedBy>clon</cp:lastModifiedBy>
  <cp:revision>51</cp:revision>
  <dcterms:created xsi:type="dcterms:W3CDTF">2013-11-09T20:10:29Z</dcterms:created>
  <dcterms:modified xsi:type="dcterms:W3CDTF">2014-09-21T01:58:19Z</dcterms:modified>
</cp:coreProperties>
</file>